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66" r:id="rId13"/>
    <p:sldId id="267" r:id="rId14"/>
    <p:sldId id="269" r:id="rId15"/>
    <p:sldId id="270" r:id="rId16"/>
    <p:sldId id="271" r:id="rId17"/>
    <p:sldId id="265" r:id="rId18"/>
  </p:sldIdLst>
  <p:sldSz cx="9144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e" descr="o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14500" y="2857500"/>
            <a:ext cx="5715000" cy="142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ctr"/>
            <a:r>
              <a:rPr sz="3600" b="1" i="0" u="none" strike="noStrike">
                <a:solidFill>
                  <a:srgbClr val="747474"/>
                </a:solidFill>
                <a:latin typeface="微软雅黑" panose="020B0503020204020204" charset="-122"/>
              </a:rPr>
              <a:t>伴手礼方案</a:t>
            </a:r>
            <a:endParaRPr sz="3600" b="1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" y="1896110"/>
            <a:ext cx="7058025" cy="45434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00555" y="1331595"/>
            <a:ext cx="5623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现代简约创意新款书房卧室USB充电灯地摊货源小台灯床头读书灯 </a:t>
            </a:r>
            <a:r>
              <a:rPr lang="en-US" altLang="zh-CN"/>
              <a:t>50</a:t>
            </a:r>
            <a:r>
              <a:rPr lang="zh-CN" altLang="en-US">
                <a:ea typeface="宋体" panose="02010600030101010101" pitchFamily="2" charset="-122"/>
              </a:rPr>
              <a:t>元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85" y="1976120"/>
            <a:ext cx="5120005" cy="47269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91310" y="1340485"/>
            <a:ext cx="6076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笔记事本商务礼品套装公司办公会议实用定制logo  </a:t>
            </a:r>
            <a:r>
              <a:rPr lang="en-US" altLang="zh-CN"/>
              <a:t>48</a:t>
            </a:r>
            <a:r>
              <a:rPr lang="zh-CN" altLang="en-US">
                <a:ea typeface="宋体" panose="02010600030101010101" pitchFamily="2" charset="-122"/>
              </a:rPr>
              <a:t>元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" y="1652270"/>
            <a:ext cx="4813935" cy="5030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210" y="1652270"/>
            <a:ext cx="3641725" cy="49453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7685" y="1090930"/>
            <a:ext cx="551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礼品笔定制英雄钢笔礼盒美工笔宝珠笔  </a:t>
            </a:r>
            <a:r>
              <a:rPr lang="en-US" altLang="zh-CN"/>
              <a:t>55</a:t>
            </a:r>
            <a:r>
              <a:rPr lang="zh-CN" altLang="en-US">
                <a:ea typeface="宋体" panose="02010600030101010101" pitchFamily="2" charset="-122"/>
              </a:rPr>
              <a:t>元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9182100" cy="688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" y="2175510"/>
            <a:ext cx="4248785" cy="4568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445" y="2109470"/>
            <a:ext cx="4617085" cy="47485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11960" y="1583690"/>
            <a:ext cx="5579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便携316不锈钢弹跳盖保温杯  </a:t>
            </a:r>
            <a:r>
              <a:rPr lang="en-US" altLang="zh-CN"/>
              <a:t>48</a:t>
            </a:r>
            <a:r>
              <a:rPr lang="zh-CN" altLang="en-US">
                <a:ea typeface="宋体" panose="02010600030101010101" pitchFamily="2" charset="-122"/>
              </a:rPr>
              <a:t>元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" y="1918970"/>
            <a:ext cx="4150360" cy="4550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30" y="2049780"/>
            <a:ext cx="4399280" cy="43262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38885" y="1288415"/>
            <a:ext cx="7437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2021日程本时间管理计划表效率手册一日一页365每日自律计划打卡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0" y="2564130"/>
            <a:ext cx="4210685" cy="4227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" y="2653030"/>
            <a:ext cx="4253230" cy="39128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4255" y="1847215"/>
            <a:ext cx="6139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新款复古蓝牙音箱 收音机插卡低音炮创意礼品迷你仿古小音响 </a:t>
            </a:r>
            <a:r>
              <a:rPr lang="en-US" altLang="zh-CN"/>
              <a:t>45</a:t>
            </a:r>
            <a:r>
              <a:rPr lang="zh-CN" altLang="en-US">
                <a:ea typeface="宋体" panose="02010600030101010101" pitchFamily="2" charset="-122"/>
              </a:rPr>
              <a:t>元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o" descr="tw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pic>
        <p:nvPicPr>
          <p:cNvPr id="3" name="four" descr="f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2505075"/>
            <a:ext cx="3476625" cy="3476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8225" y="2381250"/>
            <a:ext cx="3333750" cy="8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ctr"/>
            <a:r>
              <a:rPr sz="1600" b="1" i="0" u="none" strike="noStrike">
                <a:solidFill>
                  <a:srgbClr val="747474"/>
                </a:solidFill>
                <a:latin typeface="Calibri" panose="020F0502020204030204"/>
              </a:rPr>
              <a:t>诚创高档商务笔记本套装 创意实用礼品记事本 银行展会议礼盒套装</a:t>
            </a:r>
            <a:endParaRPr sz="1600" b="1" i="0" u="none" strike="noStrike">
              <a:solidFill>
                <a:srgbClr val="747474"/>
              </a:solidFill>
              <a:latin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8225" y="3429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品牌：其他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8225" y="37147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货号：000967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8225" y="40005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起订量：500件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8225" y="42862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定做周期：15天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8225" y="4572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价格：￥35.00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pic>
        <p:nvPicPr>
          <p:cNvPr id="3" name="four" descr="f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2505075"/>
            <a:ext cx="3476625" cy="3476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8225" y="2381250"/>
            <a:ext cx="3333750" cy="8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ctr"/>
            <a:r>
              <a:rPr sz="1600" b="1" i="0" u="none" strike="noStrike">
                <a:solidFill>
                  <a:srgbClr val="747474"/>
                </a:solidFill>
                <a:latin typeface="Calibri" panose="020F0502020204030204"/>
              </a:rPr>
              <a:t>高档实用礼品记事本定制 展会议礼品套装 创意商务笔记本套装可定制</a:t>
            </a:r>
            <a:endParaRPr sz="1600" b="1" i="0" u="none" strike="noStrike">
              <a:solidFill>
                <a:srgbClr val="747474"/>
              </a:solidFill>
              <a:latin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8225" y="3429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品牌：其他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8225" y="37147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货号：000969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8225" y="40005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起订量：300件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8225" y="42862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定做周期：15天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8225" y="4572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价格：￥38.00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pic>
        <p:nvPicPr>
          <p:cNvPr id="3" name="four" descr="f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2505075"/>
            <a:ext cx="3476625" cy="3476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8225" y="2381250"/>
            <a:ext cx="3333750" cy="8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ctr"/>
            <a:r>
              <a:rPr sz="1600" b="1" i="0" u="none" strike="noStrike">
                <a:solidFill>
                  <a:srgbClr val="747474"/>
                </a:solidFill>
                <a:latin typeface="Calibri" panose="020F0502020204030204"/>
              </a:rPr>
              <a:t>商务a5本子皮笔记本文具活页商务办公记事本平装记录本日记本套装</a:t>
            </a:r>
            <a:endParaRPr sz="1600" b="1" i="0" u="none" strike="noStrike">
              <a:solidFill>
                <a:srgbClr val="747474"/>
              </a:solidFill>
              <a:latin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8225" y="3429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品牌：其他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8225" y="37147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货号：001566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8225" y="40005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起订量：1000件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8225" y="42862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定做周期：15天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8225" y="4572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价格：￥26.90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pic>
        <p:nvPicPr>
          <p:cNvPr id="3" name="four" descr="f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2505075"/>
            <a:ext cx="3476625" cy="3476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8225" y="2381250"/>
            <a:ext cx="3333750" cy="8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ctr"/>
            <a:r>
              <a:rPr sz="1600" b="1" i="0" u="none" strike="noStrike">
                <a:solidFill>
                  <a:srgbClr val="747474"/>
                </a:solidFill>
                <a:latin typeface="Calibri" panose="020F0502020204030204"/>
              </a:rPr>
              <a:t>复古软皮高档羊巴皮记事本创意办公商务笔记本礼盒装批发定制logo</a:t>
            </a:r>
            <a:endParaRPr sz="1600" b="1" i="0" u="none" strike="noStrike">
              <a:solidFill>
                <a:srgbClr val="747474"/>
              </a:solidFill>
              <a:latin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8225" y="3429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品牌：其他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8225" y="37147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货号：001573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8225" y="40005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起订量：300件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8225" y="42862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定做周期：15天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8225" y="4572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价格：￥27.90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pic>
        <p:nvPicPr>
          <p:cNvPr id="3" name="four" descr="f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2505075"/>
            <a:ext cx="3476625" cy="3476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8225" y="2381250"/>
            <a:ext cx="3333750" cy="8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ctr"/>
            <a:r>
              <a:rPr sz="1600" b="1" i="0" u="none" strike="noStrike">
                <a:solidFill>
                  <a:srgbClr val="747474"/>
                </a:solidFill>
                <a:latin typeface="Calibri" panose="020F0502020204030204"/>
              </a:rPr>
              <a:t>轻奢316不锈钢水杯 创意保温杯礼品定制 500ml大容量弹跳豌豆水杯</a:t>
            </a:r>
            <a:endParaRPr sz="1600" b="1" i="0" u="none" strike="noStrike">
              <a:solidFill>
                <a:srgbClr val="747474"/>
              </a:solidFill>
              <a:latin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8225" y="3429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品牌：其他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8225" y="37147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货号：002250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8225" y="40005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起订量：500件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8225" y="42862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定做周期：15天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8225" y="4572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价格：￥36.80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pic>
        <p:nvPicPr>
          <p:cNvPr id="3" name="four" descr="f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2505075"/>
            <a:ext cx="3476625" cy="3476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8225" y="2381250"/>
            <a:ext cx="3333750" cy="8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ctr"/>
            <a:r>
              <a:rPr sz="1600" b="1" i="0" u="none" strike="noStrike">
                <a:solidFill>
                  <a:srgbClr val="747474"/>
                </a:solidFill>
                <a:latin typeface="Calibri" panose="020F0502020204030204"/>
              </a:rPr>
              <a:t>创意3D榉木小夜灯 中秋国庆企业礼品 定制文字logo实木led小台灯</a:t>
            </a:r>
            <a:endParaRPr sz="1600" b="1" i="0" u="none" strike="noStrike">
              <a:solidFill>
                <a:srgbClr val="747474"/>
              </a:solidFill>
              <a:latin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8225" y="3429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品牌：其他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8225" y="37147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货号：002255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8225" y="40005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起订量：200件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8225" y="42862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定做周期：15天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8225" y="4572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价格：￥60.80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pic>
        <p:nvPicPr>
          <p:cNvPr id="3" name="four" descr="f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2505075"/>
            <a:ext cx="3476625" cy="3476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8225" y="2381250"/>
            <a:ext cx="3333750" cy="8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ctr"/>
            <a:r>
              <a:rPr sz="1600" b="1" i="0" u="none" strike="noStrike">
                <a:solidFill>
                  <a:srgbClr val="747474"/>
                </a:solidFill>
                <a:latin typeface="Calibri" panose="020F0502020204030204"/>
              </a:rPr>
              <a:t>小顽童硅胶拍拍台灯 小夜灯带手机支架 卧室床头led氛围灯礼品定制</a:t>
            </a:r>
            <a:endParaRPr sz="1600" b="1" i="0" u="none" strike="noStrike">
              <a:solidFill>
                <a:srgbClr val="747474"/>
              </a:solidFill>
              <a:latin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8225" y="3429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品牌：其他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8225" y="37147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货号：002467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8225" y="40005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起订量：500件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8225" y="42862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定做周期：15天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8225" y="4572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价格：￥31.90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ee" descr="th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2100" cy="6886575"/>
          </a:xfrm>
          <a:prstGeom prst="rect">
            <a:avLst/>
          </a:prstGeom>
        </p:spPr>
      </p:pic>
      <p:pic>
        <p:nvPicPr>
          <p:cNvPr id="3" name="four" descr="f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2505075"/>
            <a:ext cx="3476625" cy="3476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8225" y="2381250"/>
            <a:ext cx="3333750" cy="8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ctr"/>
            <a:r>
              <a:rPr sz="1600" b="1" i="0" u="none" strike="noStrike">
                <a:solidFill>
                  <a:srgbClr val="747474"/>
                </a:solidFill>
                <a:latin typeface="Calibri" panose="020F0502020204030204"/>
              </a:rPr>
              <a:t>经典BD黑胶唱片 usb充电复古蓝牙小音箱 随身便携迷你无线蓝牙音响</a:t>
            </a:r>
            <a:endParaRPr sz="1600" b="1" i="0" u="none" strike="noStrike">
              <a:solidFill>
                <a:srgbClr val="747474"/>
              </a:solidFill>
              <a:latin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8225" y="3429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品牌：其他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8225" y="37147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货号：002472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8225" y="40005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起订量：500件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8225" y="428625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定做周期：15天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8225" y="4572000"/>
            <a:ext cx="33337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ctr"/>
            <a:r>
              <a:rPr sz="1200" b="0" i="0" u="none" strike="noStrike">
                <a:solidFill>
                  <a:srgbClr val="747474"/>
                </a:solidFill>
                <a:latin typeface="微软雅黑" panose="020B0503020204020204" charset="-122"/>
              </a:rPr>
              <a:t>价格：￥46.20</a:t>
            </a:r>
            <a:endParaRPr sz="1200" b="0" i="0" u="none" strike="noStrike">
              <a:solidFill>
                <a:srgbClr val="747474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WPS 演示</Application>
  <PresentationFormat/>
  <Paragraphs>110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??</vt:lpstr>
      <vt:lpstr>Segoe Print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华</cp:lastModifiedBy>
  <cp:revision>4</cp:revision>
  <dcterms:created xsi:type="dcterms:W3CDTF">2020-12-22T04:08:42Z</dcterms:created>
  <dcterms:modified xsi:type="dcterms:W3CDTF">2020-12-22T06:26:37Z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